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41EF1-2CFC-8C08-902B-9E661A730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096C2-3C04-281A-250E-C8D3D74FA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47FCF-600B-4D2F-B094-FADEB3AF7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A341E-C155-F917-3883-E91EEE64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E9AD6-1DC6-C385-268A-A971E2792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60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0C3A1-E33B-5833-A2D7-735FB9121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9D3DCC-B05B-0352-755B-B39488CCE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6600-816B-D28C-7FC7-3AAABB6E0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A35DE-1298-3B40-8978-84DA851D5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E3E74-3F72-85AF-271B-BA77293B7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96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38735-2271-199A-5BF0-963176DC19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742DE-334D-CBCE-F909-DB40EC06B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CB7C5-59C1-4729-A814-790B3B33C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4B79C-0DB4-4D1F-7F41-8CC14BD11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88055-51FF-9951-5225-E3FC50D6D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3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9ECD8-6B28-4A92-357B-9632DA8F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9D934-6212-4A28-02A3-29B958E15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DEDA1-B4D6-D456-220B-6A453F24D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77CDD-59E9-D3B0-92F8-54177EB5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C64A2-FAD9-B750-01D2-196DD3ED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9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D3302-CC9D-D2D2-AA42-2E477775A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C1D00-6B05-2C46-2F65-ECAC3266F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8A018-06F6-0064-3931-FD9D0A345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8F817-9B93-7C9E-B92B-03977BED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9AD71-792B-BA93-3E0A-90785D009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7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05D1-CF42-BD1B-9044-14ADBA6C7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4C0EA-D45F-4032-2DDC-807E97AE8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583A17-C081-712E-267D-EF7EDFC41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67F6C-4080-D608-DDF7-77F2CDCD8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551EF-5397-8AE4-5D9A-54B317094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479EC-E58C-1A56-2477-DA4948EB9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07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684E0-8635-6A1F-7CE1-80D044BF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A4B7C-342C-6049-5D14-E35DFB6E7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30AA4-581D-9C7C-A8BC-867AAC43A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979ED-A1BD-939C-3533-964BAC04E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16E018-90A9-731A-04B7-5D499FB97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5C6B70-0A39-F75E-7DF1-76389BC4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103AE-20F4-936D-980A-B7FA8E19A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6920E0-F9FB-0B28-EB19-273349BE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06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8F97-FAC3-D77B-FBF6-BE533D38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E10494-17B1-DF99-724D-131B5678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53C9C-8013-C27E-CE69-06885E9B2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170DD1-120C-F839-F725-A4AE7504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87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27B32A-8C2F-6B9C-6906-11B96D1EE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A94C2-B048-1818-5C3B-C7BBB970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618DD-77C7-C928-3472-BA2D5DF9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04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D431-62FE-63DD-306E-2078C2C92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A3099-691D-2781-CAE9-8CE0EB2B3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D71C7-87F5-063F-B800-B272FB1B6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20E47-10B1-EA1E-A48F-BC84DE870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22EBD-A52E-FEC5-93A0-5857E994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231D5-D871-00D5-0495-D888E36CD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18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88BAE-F3ED-9F14-799B-ECF7AE6E8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3C1676-15C3-F65F-7212-0188A00AD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FCDAF6-55ED-E904-FA54-069974630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BFACE-6215-7C50-E4AA-6F1FC7135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B4368C-1BF0-D8D9-53C2-6D75C040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7040D0-01EC-6C4B-4994-7DBBE31C8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44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271D2-07A5-63BC-9D43-618F1BA92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7F201-DD5F-FCD9-621A-681175553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FC0DE-0F81-7830-E1AB-1CE4F876A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39B3B-E6CB-4CF2-B4DC-E7F27E7F4ED3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C1AFD-CB9C-16CD-3996-CF0411975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7B2F4-70E9-CDCB-8D1B-042F39854E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EFE4C7-A86F-4988-BBEE-503D700C07F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670BCC-A092-8988-3B18-D029315E39D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195086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F5E4B-2FA4-8FC2-4B55-D35E499DD8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Test PPT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AD8932-52C1-6B43-5F5D-78EB310AE3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File </a:t>
            </a:r>
            <a:r>
              <a:rPr lang="en-GB"/>
              <a:t>download module</a:t>
            </a:r>
          </a:p>
        </p:txBody>
      </p:sp>
    </p:spTree>
    <p:extLst>
      <p:ext uri="{BB962C8B-B14F-4D97-AF65-F5344CB8AC3E}">
        <p14:creationId xmlns:p14="http://schemas.microsoft.com/office/powerpoint/2010/main" val="497291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Rockwell</vt:lpstr>
      <vt:lpstr>Office Theme</vt:lpstr>
      <vt:lpstr>Test PPT</vt:lpstr>
    </vt:vector>
  </TitlesOfParts>
  <Company>Informa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Radia, Reena</dc:creator>
  <cp:lastModifiedBy>Radia, Reena</cp:lastModifiedBy>
  <cp:revision>1</cp:revision>
  <dcterms:created xsi:type="dcterms:W3CDTF">2025-09-03T15:46:02Z</dcterms:created>
  <dcterms:modified xsi:type="dcterms:W3CDTF">2025-09-03T15:46:32Z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2025-09-03T15:46:18Z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c516cb3f-4b23-4861-9052-9e33ab978b48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</Properties>
</file>